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5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6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30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2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3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4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5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6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7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8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9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40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1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42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43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44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5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6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47.xml" ContentType="application/vnd.openxmlformats-officedocument.them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8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theme/theme49.xml" ContentType="application/vnd.openxmlformats-officedocument.theme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theme/theme50.xml" ContentType="application/vnd.openxmlformats-officedocument.theme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51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theme/theme52.xml" ContentType="application/vnd.openxmlformats-officedocument.theme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theme/theme53.xml" ContentType="application/vnd.openxmlformats-officedocument.theme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theme/theme54.xml" ContentType="application/vnd.openxmlformats-officedocument.theme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55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56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theme/theme57.xml" ContentType="application/vnd.openxmlformats-officedocument.theme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theme/theme58.xml" ContentType="application/vnd.openxmlformats-officedocument.theme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9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60.xml" ContentType="application/vnd.openxmlformats-officedocument.theme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1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theme/theme62.xml" ContentType="application/vnd.openxmlformats-officedocument.theme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65" r:id="rId23"/>
    <p:sldMasterId id="2147485714" r:id="rId24"/>
    <p:sldMasterId id="2147486472" r:id="rId25"/>
    <p:sldMasterId id="2147486594" r:id="rId26"/>
    <p:sldMasterId id="2147486871" r:id="rId27"/>
    <p:sldMasterId id="2147487120" r:id="rId28"/>
    <p:sldMasterId id="2147487144" r:id="rId29"/>
    <p:sldMasterId id="2147487194" r:id="rId30"/>
    <p:sldMasterId id="2147487206" r:id="rId31"/>
    <p:sldMasterId id="2147487258" r:id="rId32"/>
    <p:sldMasterId id="2147487574" r:id="rId33"/>
    <p:sldMasterId id="2147487623" r:id="rId34"/>
    <p:sldMasterId id="2147487743" r:id="rId35"/>
    <p:sldMasterId id="2147488085" r:id="rId36"/>
    <p:sldMasterId id="2147488097" r:id="rId37"/>
    <p:sldMasterId id="2147488265" r:id="rId38"/>
    <p:sldMasterId id="2147488340" r:id="rId39"/>
    <p:sldMasterId id="2147488378" r:id="rId40"/>
    <p:sldMasterId id="2147488559" r:id="rId41"/>
    <p:sldMasterId id="2147488624" r:id="rId42"/>
    <p:sldMasterId id="2147488637" r:id="rId43"/>
    <p:sldMasterId id="2147488747" r:id="rId44"/>
    <p:sldMasterId id="2147488978" r:id="rId45"/>
    <p:sldMasterId id="2147488991" r:id="rId46"/>
    <p:sldMasterId id="2147489016" r:id="rId47"/>
    <p:sldMasterId id="2147489028" r:id="rId48"/>
    <p:sldMasterId id="2147489216" r:id="rId49"/>
    <p:sldMasterId id="2147489228" r:id="rId50"/>
    <p:sldMasterId id="2147489252" r:id="rId51"/>
    <p:sldMasterId id="2147489265" r:id="rId52"/>
    <p:sldMasterId id="2147489277" r:id="rId53"/>
    <p:sldMasterId id="2147489289" r:id="rId54"/>
    <p:sldMasterId id="2147489550" r:id="rId55"/>
    <p:sldMasterId id="2147489562" r:id="rId56"/>
    <p:sldMasterId id="2147489587" r:id="rId57"/>
    <p:sldMasterId id="2147489643" r:id="rId58"/>
    <p:sldMasterId id="2147489805" r:id="rId59"/>
    <p:sldMasterId id="2147489925" r:id="rId60"/>
    <p:sldMasterId id="2147489950" r:id="rId61"/>
    <p:sldMasterId id="2147490040" r:id="rId62"/>
    <p:sldMasterId id="2147490114" r:id="rId63"/>
  </p:sldMasterIdLst>
  <p:notesMasterIdLst>
    <p:notesMasterId r:id="rId75"/>
  </p:notesMasterIdLst>
  <p:handoutMasterIdLst>
    <p:handoutMasterId r:id="rId76"/>
  </p:handoutMasterIdLst>
  <p:sldIdLst>
    <p:sldId id="7250" r:id="rId64"/>
    <p:sldId id="7681" r:id="rId65"/>
    <p:sldId id="2147470625" r:id="rId66"/>
    <p:sldId id="2147470628" r:id="rId67"/>
    <p:sldId id="2147470634" r:id="rId68"/>
    <p:sldId id="2147470621" r:id="rId69"/>
    <p:sldId id="2147470631" r:id="rId70"/>
    <p:sldId id="2147470632" r:id="rId71"/>
    <p:sldId id="2147470633" r:id="rId72"/>
    <p:sldId id="2147470629" r:id="rId73"/>
    <p:sldId id="2147470635" r:id="rId7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432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0" autoAdjust="0"/>
    <p:restoredTop sz="95872" autoAdjust="0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Master" Target="slideMasters/slideMaster63.xml"/><Relationship Id="rId68" Type="http://schemas.openxmlformats.org/officeDocument/2006/relationships/slide" Target="slides/slide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66" Type="http://schemas.openxmlformats.org/officeDocument/2006/relationships/slide" Target="slides/slide3.xml"/><Relationship Id="rId74" Type="http://schemas.openxmlformats.org/officeDocument/2006/relationships/slide" Target="slides/slide11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Master" Target="slideMasters/slideMaster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" Target="slides/slide1.xml"/><Relationship Id="rId69" Type="http://schemas.openxmlformats.org/officeDocument/2006/relationships/slide" Target="slides/slide6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" Target="slides/slide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" Target="slides/slide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2.xml"/><Relationship Id="rId73" Type="http://schemas.openxmlformats.org/officeDocument/2006/relationships/slide" Target="slides/slide10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3/1/25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3/1/25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018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285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8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12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82DFE-E98A-254F-BFEC-3824591F84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12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3935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93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1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4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1.xml"/><Relationship Id="rId4" Type="http://schemas.openxmlformats.org/officeDocument/2006/relationships/image" Target="../media/image9.jpeg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/Relationships>
</file>

<file path=ppt/slideLayouts/_rels/slideLayout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3.xml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2025. 3. 1.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2025. 3. 1.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2025. 3. 1.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2025. 3. 1.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2025. 3. 1.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2025. 3. 1.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2025. 3. 1.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36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5809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58891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8784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3966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964943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78792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2D26D-6A0A-80F5-0467-32E58CC08E88}"/>
              </a:ext>
            </a:extLst>
          </p:cNvPr>
          <p:cNvSpPr txBox="1">
            <a:spLocks/>
          </p:cNvSpPr>
          <p:nvPr userDrawn="1"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7" name="Picture 6" descr="safari.png">
            <a:extLst>
              <a:ext uri="{FF2B5EF4-FFF2-40B4-BE49-F238E27FC236}">
                <a16:creationId xmlns:a16="http://schemas.microsoft.com/office/drawing/2014/main" id="{AE34FD6A-B99A-3D50-4BF8-F449A040C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3891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023519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56617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9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402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36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image" Target="../media/image1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6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slideLayout" Target="../slideLayouts/slideLayout310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theme" Target="../theme/theme42.xml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slideLayout" Target="../slideLayouts/slideLayout454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7.xml"/><Relationship Id="rId7" Type="http://schemas.openxmlformats.org/officeDocument/2006/relationships/slideLayout" Target="../slideLayouts/slideLayout46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1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8.xml"/><Relationship Id="rId7" Type="http://schemas.openxmlformats.org/officeDocument/2006/relationships/slideLayout" Target="../slideLayouts/slideLayout472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7.xm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0.xml"/><Relationship Id="rId10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slideLayout" Target="../slideLayouts/slideLayout488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Relationship Id="rId14" Type="http://schemas.openxmlformats.org/officeDocument/2006/relationships/image" Target="../media/image1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539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4.xml"/><Relationship Id="rId1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8.xml"/><Relationship Id="rId11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41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1.xml"/><Relationship Id="rId13" Type="http://schemas.openxmlformats.org/officeDocument/2006/relationships/theme" Target="../theme/theme51.xml"/><Relationship Id="rId3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50.xml"/><Relationship Id="rId12" Type="http://schemas.openxmlformats.org/officeDocument/2006/relationships/slideLayout" Target="../slideLayouts/slideLayout555.xml"/><Relationship Id="rId2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9.xml"/><Relationship Id="rId11" Type="http://schemas.openxmlformats.org/officeDocument/2006/relationships/slideLayout" Target="../slideLayouts/slideLayout554.xml"/><Relationship Id="rId5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53.xml"/><Relationship Id="rId4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52.xml"/><Relationship Id="rId14" Type="http://schemas.openxmlformats.org/officeDocument/2006/relationships/image" Target="../media/image1.png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62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7.xml"/><Relationship Id="rId1" Type="http://schemas.openxmlformats.org/officeDocument/2006/relationships/slideLayout" Target="../slideLayouts/slideLayout556.xml"/><Relationship Id="rId6" Type="http://schemas.openxmlformats.org/officeDocument/2006/relationships/slideLayout" Target="../slideLayouts/slideLayout561.xml"/><Relationship Id="rId11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65.xml"/><Relationship Id="rId4" Type="http://schemas.openxmlformats.org/officeDocument/2006/relationships/slideLayout" Target="../slideLayouts/slideLayout559.xml"/><Relationship Id="rId9" Type="http://schemas.openxmlformats.org/officeDocument/2006/relationships/slideLayout" Target="../slideLayouts/slideLayout564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69.xml"/><Relationship Id="rId7" Type="http://schemas.openxmlformats.org/officeDocument/2006/relationships/slideLayout" Target="../slideLayouts/slideLayout573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8.xml"/><Relationship Id="rId1" Type="http://schemas.openxmlformats.org/officeDocument/2006/relationships/slideLayout" Target="../slideLayouts/slideLayout567.xml"/><Relationship Id="rId6" Type="http://schemas.openxmlformats.org/officeDocument/2006/relationships/slideLayout" Target="../slideLayouts/slideLayout572.xml"/><Relationship Id="rId11" Type="http://schemas.openxmlformats.org/officeDocument/2006/relationships/slideLayout" Target="../slideLayouts/slideLayout577.xml"/><Relationship Id="rId5" Type="http://schemas.openxmlformats.org/officeDocument/2006/relationships/slideLayout" Target="../slideLayouts/slideLayout571.xml"/><Relationship Id="rId10" Type="http://schemas.openxmlformats.org/officeDocument/2006/relationships/slideLayout" Target="../slideLayouts/slideLayout576.xml"/><Relationship Id="rId4" Type="http://schemas.openxmlformats.org/officeDocument/2006/relationships/slideLayout" Target="../slideLayouts/slideLayout570.xml"/><Relationship Id="rId9" Type="http://schemas.openxmlformats.org/officeDocument/2006/relationships/slideLayout" Target="../slideLayouts/slideLayout575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5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84.xml"/><Relationship Id="rId12" Type="http://schemas.openxmlformats.org/officeDocument/2006/relationships/slideLayout" Target="../slideLayouts/slideLayout589.xml"/><Relationship Id="rId2" Type="http://schemas.openxmlformats.org/officeDocument/2006/relationships/slideLayout" Target="../slideLayouts/slideLayout579.xml"/><Relationship Id="rId1" Type="http://schemas.openxmlformats.org/officeDocument/2006/relationships/slideLayout" Target="../slideLayouts/slideLayout578.xml"/><Relationship Id="rId6" Type="http://schemas.openxmlformats.org/officeDocument/2006/relationships/slideLayout" Target="../slideLayouts/slideLayout583.xml"/><Relationship Id="rId11" Type="http://schemas.openxmlformats.org/officeDocument/2006/relationships/slideLayout" Target="../slideLayouts/slideLayout588.xml"/><Relationship Id="rId5" Type="http://schemas.openxmlformats.org/officeDocument/2006/relationships/slideLayout" Target="../slideLayouts/slideLayout582.xml"/><Relationship Id="rId10" Type="http://schemas.openxmlformats.org/officeDocument/2006/relationships/slideLayout" Target="../slideLayouts/slideLayout587.xml"/><Relationship Id="rId4" Type="http://schemas.openxmlformats.org/officeDocument/2006/relationships/slideLayout" Target="../slideLayouts/slideLayout581.xml"/><Relationship Id="rId9" Type="http://schemas.openxmlformats.org/officeDocument/2006/relationships/slideLayout" Target="../slideLayouts/slideLayout586.xml"/><Relationship Id="rId14" Type="http://schemas.openxmlformats.org/officeDocument/2006/relationships/image" Target="../media/image1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2.xml"/><Relationship Id="rId7" Type="http://schemas.openxmlformats.org/officeDocument/2006/relationships/slideLayout" Target="../slideLayouts/slideLayout596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1.xml"/><Relationship Id="rId1" Type="http://schemas.openxmlformats.org/officeDocument/2006/relationships/slideLayout" Target="../slideLayouts/slideLayout590.xml"/><Relationship Id="rId6" Type="http://schemas.openxmlformats.org/officeDocument/2006/relationships/slideLayout" Target="../slideLayouts/slideLayout595.xml"/><Relationship Id="rId11" Type="http://schemas.openxmlformats.org/officeDocument/2006/relationships/slideLayout" Target="../slideLayouts/slideLayout600.xml"/><Relationship Id="rId5" Type="http://schemas.openxmlformats.org/officeDocument/2006/relationships/slideLayout" Target="../slideLayouts/slideLayout594.xml"/><Relationship Id="rId10" Type="http://schemas.openxmlformats.org/officeDocument/2006/relationships/slideLayout" Target="../slideLayouts/slideLayout599.xml"/><Relationship Id="rId4" Type="http://schemas.openxmlformats.org/officeDocument/2006/relationships/slideLayout" Target="../slideLayouts/slideLayout593.xml"/><Relationship Id="rId9" Type="http://schemas.openxmlformats.org/officeDocument/2006/relationships/slideLayout" Target="../slideLayouts/slideLayout598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3.xml"/><Relationship Id="rId7" Type="http://schemas.openxmlformats.org/officeDocument/2006/relationships/slideLayout" Target="../slideLayouts/slideLayout607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2.xml"/><Relationship Id="rId1" Type="http://schemas.openxmlformats.org/officeDocument/2006/relationships/slideLayout" Target="../slideLayouts/slideLayout601.xml"/><Relationship Id="rId6" Type="http://schemas.openxmlformats.org/officeDocument/2006/relationships/slideLayout" Target="../slideLayouts/slideLayout606.xml"/><Relationship Id="rId11" Type="http://schemas.openxmlformats.org/officeDocument/2006/relationships/slideLayout" Target="../slideLayouts/slideLayout611.xml"/><Relationship Id="rId5" Type="http://schemas.openxmlformats.org/officeDocument/2006/relationships/slideLayout" Target="../slideLayouts/slideLayout605.xml"/><Relationship Id="rId10" Type="http://schemas.openxmlformats.org/officeDocument/2006/relationships/slideLayout" Target="../slideLayouts/slideLayout610.xml"/><Relationship Id="rId4" Type="http://schemas.openxmlformats.org/officeDocument/2006/relationships/slideLayout" Target="../slideLayouts/slideLayout604.xml"/><Relationship Id="rId9" Type="http://schemas.openxmlformats.org/officeDocument/2006/relationships/slideLayout" Target="../slideLayouts/slideLayout609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8.xml"/><Relationship Id="rId12" Type="http://schemas.openxmlformats.org/officeDocument/2006/relationships/slideLayout" Target="../slideLayouts/slideLayout623.xml"/><Relationship Id="rId2" Type="http://schemas.openxmlformats.org/officeDocument/2006/relationships/slideLayout" Target="../slideLayouts/slideLayout613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0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6.xml"/><Relationship Id="rId7" Type="http://schemas.openxmlformats.org/officeDocument/2006/relationships/slideLayout" Target="../slideLayouts/slideLayout630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5.xml"/><Relationship Id="rId1" Type="http://schemas.openxmlformats.org/officeDocument/2006/relationships/slideLayout" Target="../slideLayouts/slideLayout624.xml"/><Relationship Id="rId6" Type="http://schemas.openxmlformats.org/officeDocument/2006/relationships/slideLayout" Target="../slideLayouts/slideLayout629.xml"/><Relationship Id="rId11" Type="http://schemas.openxmlformats.org/officeDocument/2006/relationships/slideLayout" Target="../slideLayouts/slideLayout634.xml"/><Relationship Id="rId5" Type="http://schemas.openxmlformats.org/officeDocument/2006/relationships/slideLayout" Target="../slideLayouts/slideLayout628.xml"/><Relationship Id="rId10" Type="http://schemas.openxmlformats.org/officeDocument/2006/relationships/slideLayout" Target="../slideLayouts/slideLayout633.xml"/><Relationship Id="rId4" Type="http://schemas.openxmlformats.org/officeDocument/2006/relationships/slideLayout" Target="../slideLayouts/slideLayout627.xml"/><Relationship Id="rId9" Type="http://schemas.openxmlformats.org/officeDocument/2006/relationships/slideLayout" Target="../slideLayouts/slideLayout632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2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37.xml"/><Relationship Id="rId7" Type="http://schemas.openxmlformats.org/officeDocument/2006/relationships/slideLayout" Target="../slideLayouts/slideLayout641.xml"/><Relationship Id="rId12" Type="http://schemas.openxmlformats.org/officeDocument/2006/relationships/slideLayout" Target="../slideLayouts/slideLayout646.xml"/><Relationship Id="rId2" Type="http://schemas.openxmlformats.org/officeDocument/2006/relationships/slideLayout" Target="../slideLayouts/slideLayout636.xml"/><Relationship Id="rId1" Type="http://schemas.openxmlformats.org/officeDocument/2006/relationships/slideLayout" Target="../slideLayouts/slideLayout635.xml"/><Relationship Id="rId6" Type="http://schemas.openxmlformats.org/officeDocument/2006/relationships/slideLayout" Target="../slideLayouts/slideLayout640.xml"/><Relationship Id="rId11" Type="http://schemas.openxmlformats.org/officeDocument/2006/relationships/slideLayout" Target="../slideLayouts/slideLayout645.xml"/><Relationship Id="rId5" Type="http://schemas.openxmlformats.org/officeDocument/2006/relationships/slideLayout" Target="../slideLayouts/slideLayout639.xml"/><Relationship Id="rId10" Type="http://schemas.openxmlformats.org/officeDocument/2006/relationships/slideLayout" Target="../slideLayouts/slideLayout644.xml"/><Relationship Id="rId4" Type="http://schemas.openxmlformats.org/officeDocument/2006/relationships/slideLayout" Target="../slideLayouts/slideLayout638.xml"/><Relationship Id="rId9" Type="http://schemas.openxmlformats.org/officeDocument/2006/relationships/slideLayout" Target="../slideLayouts/slideLayout64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4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53.xml"/><Relationship Id="rId12" Type="http://schemas.openxmlformats.org/officeDocument/2006/relationships/slideLayout" Target="../slideLayouts/slideLayout658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6" Type="http://schemas.openxmlformats.org/officeDocument/2006/relationships/slideLayout" Target="../slideLayouts/slideLayout652.xml"/><Relationship Id="rId11" Type="http://schemas.openxmlformats.org/officeDocument/2006/relationships/slideLayout" Target="../slideLayouts/slideLayout657.xml"/><Relationship Id="rId5" Type="http://schemas.openxmlformats.org/officeDocument/2006/relationships/slideLayout" Target="../slideLayouts/slideLayout651.xml"/><Relationship Id="rId10" Type="http://schemas.openxmlformats.org/officeDocument/2006/relationships/slideLayout" Target="../slideLayouts/slideLayout656.xml"/><Relationship Id="rId4" Type="http://schemas.openxmlformats.org/officeDocument/2006/relationships/slideLayout" Target="../slideLayouts/slideLayout650.xml"/><Relationship Id="rId9" Type="http://schemas.openxmlformats.org/officeDocument/2006/relationships/slideLayout" Target="../slideLayouts/slideLayout655.xml"/><Relationship Id="rId14" Type="http://schemas.openxmlformats.org/officeDocument/2006/relationships/image" Target="../media/image1.png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1.xml"/><Relationship Id="rId2" Type="http://schemas.openxmlformats.org/officeDocument/2006/relationships/slideLayout" Target="../slideLayouts/slideLayout660.xml"/><Relationship Id="rId1" Type="http://schemas.openxmlformats.org/officeDocument/2006/relationships/slideLayout" Target="../slideLayouts/slideLayout659.xml"/><Relationship Id="rId5" Type="http://schemas.openxmlformats.org/officeDocument/2006/relationships/theme" Target="../theme/theme61.xml"/><Relationship Id="rId4" Type="http://schemas.openxmlformats.org/officeDocument/2006/relationships/slideLayout" Target="../slideLayouts/slideLayout662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5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5" Type="http://schemas.openxmlformats.org/officeDocument/2006/relationships/theme" Target="../theme/theme62.xml"/><Relationship Id="rId4" Type="http://schemas.openxmlformats.org/officeDocument/2006/relationships/slideLayout" Target="../slideLayouts/slideLayout666.xml"/></Relationships>
</file>

<file path=ppt/slideMasters/_rels/slideMaster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9.xml"/><Relationship Id="rId2" Type="http://schemas.openxmlformats.org/officeDocument/2006/relationships/slideLayout" Target="../slideLayouts/slideLayout668.xml"/><Relationship Id="rId1" Type="http://schemas.openxmlformats.org/officeDocument/2006/relationships/slideLayout" Target="../slideLayouts/slideLayout667.xml"/><Relationship Id="rId6" Type="http://schemas.openxmlformats.org/officeDocument/2006/relationships/theme" Target="../theme/theme63.xml"/><Relationship Id="rId5" Type="http://schemas.openxmlformats.org/officeDocument/2006/relationships/slideLayout" Target="../slideLayouts/slideLayout671.xml"/><Relationship Id="rId4" Type="http://schemas.openxmlformats.org/officeDocument/2006/relationships/slideLayout" Target="../slideLayouts/slideLayout6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2025. 3. 1.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3/1/25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3/1/25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6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1" r:id="rId1"/>
    <p:sldLayoutId id="2147489952" r:id="rId2"/>
    <p:sldLayoutId id="2147489953" r:id="rId3"/>
    <p:sldLayoutId id="214748995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74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1" r:id="rId1"/>
    <p:sldLayoutId id="2147490042" r:id="rId2"/>
    <p:sldLayoutId id="2147490043" r:id="rId3"/>
    <p:sldLayoutId id="21474900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82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5" r:id="rId1"/>
    <p:sldLayoutId id="2147490116" r:id="rId2"/>
    <p:sldLayoutId id="2147490117" r:id="rId3"/>
    <p:sldLayoutId id="2147490118" r:id="rId4"/>
    <p:sldLayoutId id="2147490119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raldofojunior.github.io/" TargetMode="Externa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eraldofojunior.github.io/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gyaglikci@gmail.com" TargetMode="External"/><Relationship Id="rId2" Type="http://schemas.openxmlformats.org/officeDocument/2006/relationships/hyperlink" Target="https://geraldofojunior.github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s://safari.ethz.c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vents.safari.ethz.ch/ppopp25-memorycentric-tutorial/doku.php?id=sta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vents.safari.ethz.ch/ppopp25-memorycentric-tutorial/doku.php?id=star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user=-mHpDvAAAAAJ" TargetMode="External"/><Relationship Id="rId2" Type="http://schemas.openxmlformats.org/officeDocument/2006/relationships/hyperlink" Target="https://geraldofojunior.github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people.inf.ethz.ch/omutlu/index.html" TargetMode="External"/><Relationship Id="rId4" Type="http://schemas.openxmlformats.org/officeDocument/2006/relationships/hyperlink" Target="https://ataberkolgun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vents.safari.ethz.ch/asplos25-MCCSys/doku.php" TargetMode="External"/><Relationship Id="rId1" Type="http://schemas.openxmlformats.org/officeDocument/2006/relationships/slideLayout" Target="../slideLayouts/slideLayout6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vents.safari.ethz.ch/asplos25-MCCSys/doku.php" TargetMode="External"/><Relationship Id="rId1" Type="http://schemas.openxmlformats.org/officeDocument/2006/relationships/slideLayout" Target="../slideLayouts/slideLayout6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safari.ethz.ch/asplos25-MCCSys/doku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Logistics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  <a:hlinkClick r:id="rId5"/>
              </a:rPr>
              <a:t>https://geraldofojunior.github.io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 err="1">
                <a:ea typeface="ＭＳ Ｐゴシック" panose="020B0600070205080204" pitchFamily="34" charset="-128"/>
              </a:rPr>
              <a:t>PPoPP</a:t>
            </a:r>
            <a:r>
              <a:rPr lang="en-US" altLang="en-US" sz="2800" kern="0" dirty="0">
                <a:ea typeface="ＭＳ Ｐゴシック" panose="020B0600070205080204" pitchFamily="34" charset="-128"/>
              </a:rPr>
              <a:t> 2025</a:t>
            </a: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1</a:t>
            </a:r>
            <a:r>
              <a:rPr lang="en-US" altLang="en-US" sz="2800" kern="0" baseline="30000" dirty="0">
                <a:ea typeface="ＭＳ Ｐゴシック" panose="020B0600070205080204" pitchFamily="34" charset="-128"/>
              </a:rPr>
              <a:t>st</a:t>
            </a:r>
            <a:r>
              <a:rPr lang="en-US" altLang="en-US" sz="2800" kern="0" dirty="0">
                <a:ea typeface="ＭＳ Ｐゴシック" panose="020B0600070205080204" pitchFamily="34" charset="-128"/>
              </a:rPr>
              <a:t> March 2025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5650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006633"/>
                </a:solidFill>
                <a:ea typeface="ＭＳ Ｐゴシック" panose="020B0600070205080204" pitchFamily="34" charset="-128"/>
              </a:rPr>
              <a:t>Logistics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Geraldo F. Oliveira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hlinkClick r:id="rId5"/>
              </a:rPr>
              <a:t>https://geraldofojunior.github.io</a:t>
            </a:r>
            <a:b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</a:b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PPoPP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1</a:t>
            </a:r>
            <a:r>
              <a:rPr kumimoji="0" lang="en-US" alt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st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</a:rPr>
              <a:t> March 2025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40691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23656"/>
          </a:xfrm>
        </p:spPr>
        <p:txBody>
          <a:bodyPr/>
          <a:lstStyle/>
          <a:p>
            <a:r>
              <a:rPr lang="en-US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Onur Mutlu:</a:t>
            </a:r>
            <a:br>
              <a:rPr lang="en-US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Memory-Centric Computing</a:t>
            </a:r>
            <a:r>
              <a:rPr lang="en-US" sz="8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500" b="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Processing-Near-Memory Systems: Developments from </a:t>
            </a:r>
            <a:b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 &amp; Industry</a:t>
            </a:r>
            <a:br>
              <a:rPr lang="en-US" sz="5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Programming Processing-Near-Memory Systems</a:t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</a:t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Systems for Bulk Bitwise Operations</a:t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Ataberk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Olgun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for Processing-Using-Memory Research</a:t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John Kim: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Memory-Centric or Communication-Centric?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</a:b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0221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Self Introduction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24744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Geraldo F. Oliveira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Researcher @ SAFARI Research Group since November 2017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Very soon, I will defend my PhD thesis, advised by Onur Mutlu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 am in the job market for industry positions </a:t>
            </a: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https://geraldofojunior.github.io/</a:t>
            </a:r>
            <a:endParaRPr lang="en-US" altLang="en-US" sz="1800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geraldofojunior@gmail.com</a:t>
            </a:r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ea typeface="ＭＳ Ｐゴシック" panose="020B0600070205080204" pitchFamily="34" charset="-128"/>
              </a:rPr>
              <a:t>(Best way to reach me)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latin typeface="Tahoma" charset="0"/>
                <a:ea typeface="ＭＳ Ｐゴシック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lang="en-US" sz="1800" dirty="0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1D0893-1369-5A50-76C4-07E42D3D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8" y="152400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602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459A-6246-E821-487F-B7606785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Materials Online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07D72-EBA8-04B4-8F08-B4DF19FD3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DD02A-3612-669B-C50F-A10C7F298CCF}"/>
              </a:ext>
            </a:extLst>
          </p:cNvPr>
          <p:cNvSpPr txBox="1"/>
          <p:nvPr/>
        </p:nvSpPr>
        <p:spPr>
          <a:xfrm>
            <a:off x="29005" y="1952310"/>
            <a:ext cx="9114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https://events.safari.ethz.ch/ppopp25-memorycentric-tutorial/doku.php?id=start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B9236-4FA3-E578-2AD9-9E6B18EC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30039"/>
            <a:ext cx="8219256" cy="37034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A8CC3D-AE73-B5B3-1342-05ED0F128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064" y="0"/>
            <a:ext cx="1713136" cy="171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061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A459A-6246-E821-487F-B7606785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the Materials Online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07D72-EBA8-04B4-8F08-B4DF19FD31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DD02A-3612-669B-C50F-A10C7F298CCF}"/>
              </a:ext>
            </a:extLst>
          </p:cNvPr>
          <p:cNvSpPr txBox="1"/>
          <p:nvPr/>
        </p:nvSpPr>
        <p:spPr>
          <a:xfrm>
            <a:off x="29005" y="1952310"/>
            <a:ext cx="9114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https://events.safari.ethz.ch/ppopp25-memorycentric-tutorial/doku.php?id=start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B9236-4FA3-E578-2AD9-9E6B18EC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30039"/>
            <a:ext cx="8219256" cy="37034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D137D4-614A-EA79-6C86-8AE7C424BCC3}"/>
              </a:ext>
            </a:extLst>
          </p:cNvPr>
          <p:cNvSpPr/>
          <p:nvPr/>
        </p:nvSpPr>
        <p:spPr>
          <a:xfrm>
            <a:off x="29005" y="980728"/>
            <a:ext cx="9085990" cy="54006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AC14F-E7B9-2514-5D5F-E3E44498D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708" y="931168"/>
            <a:ext cx="5256584" cy="5256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9A935E-AE5F-0EAA-85B5-679D119DC2E6}"/>
              </a:ext>
            </a:extLst>
          </p:cNvPr>
          <p:cNvSpPr txBox="1"/>
          <p:nvPr/>
        </p:nvSpPr>
        <p:spPr>
          <a:xfrm>
            <a:off x="-540568" y="5949280"/>
            <a:ext cx="10404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https://events.safari.ethz.ch/ppopp25-memorycentric tutorial/doku.php?id=start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83338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Organizers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889273"/>
            <a:ext cx="9144000" cy="5194300"/>
          </a:xfrm>
        </p:spPr>
        <p:txBody>
          <a:bodyPr/>
          <a:lstStyle/>
          <a:p>
            <a:r>
              <a:rPr lang="en-US" altLang="en-US" sz="2200" b="1" dirty="0">
                <a:ea typeface="ＭＳ Ｐゴシック" panose="020B0600070205080204" pitchFamily="34" charset="-128"/>
              </a:rPr>
              <a:t>Geraldo F. Oliveira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Researcher @ SAFARI Research Group since November 2017</a:t>
            </a:r>
          </a:p>
          <a:p>
            <a:pPr lvl="1"/>
            <a:r>
              <a:rPr lang="en-US" altLang="en-US" sz="18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 am in the job market for industry positions </a:t>
            </a: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https://geraldofojunior.github.io/</a:t>
            </a:r>
            <a:br>
              <a:rPr lang="en-US" altLang="en-US" sz="18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</a:br>
            <a:endParaRPr lang="en-US" sz="1800" dirty="0"/>
          </a:p>
          <a:p>
            <a:r>
              <a:rPr lang="en-US" sz="2200" b="1" dirty="0"/>
              <a:t>Dr. Mohammad </a:t>
            </a:r>
            <a:r>
              <a:rPr lang="en-US" sz="2200" b="1" dirty="0" err="1"/>
              <a:t>Sadrosadati</a:t>
            </a:r>
            <a:endParaRPr lang="en-US" sz="2200" dirty="0"/>
          </a:p>
          <a:p>
            <a:pPr lvl="1"/>
            <a:r>
              <a:rPr lang="en-US" sz="1800" dirty="0"/>
              <a:t>Senior Researcher and Lecturer, SAFARI @ ETH Zürich 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https://scholar.google.com/citations?user=-mHpDvAAAAAJ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 </a:t>
            </a:r>
            <a:br>
              <a:rPr lang="en-US" sz="1800" dirty="0"/>
            </a:br>
            <a:endParaRPr lang="en-US" sz="1800" dirty="0"/>
          </a:p>
          <a:p>
            <a:r>
              <a:rPr lang="en-US" sz="2200" b="1" dirty="0" err="1"/>
              <a:t>Ataberk</a:t>
            </a:r>
            <a:r>
              <a:rPr lang="en-US" sz="2200" b="1" dirty="0"/>
              <a:t> </a:t>
            </a:r>
            <a:r>
              <a:rPr lang="en-US" sz="2200" b="1" dirty="0" err="1"/>
              <a:t>Olgun</a:t>
            </a:r>
            <a:r>
              <a:rPr lang="en-US" sz="2200" b="1" dirty="0"/>
              <a:t> </a:t>
            </a:r>
          </a:p>
          <a:p>
            <a:pPr lvl="1"/>
            <a:r>
              <a:rPr lang="en-US" sz="1800" dirty="0"/>
              <a:t>PhD Candidate, SAFARI </a:t>
            </a:r>
            <a:r>
              <a:rPr lang="en-US" sz="1800"/>
              <a:t>Research @ </a:t>
            </a:r>
            <a:r>
              <a:rPr lang="en-US" sz="1800" dirty="0"/>
              <a:t>ETH Zürich 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https://ataberkolgun.com/</a:t>
            </a:r>
            <a:r>
              <a:rPr lang="en-US" sz="1800" dirty="0">
                <a:solidFill>
                  <a:srgbClr val="0000FF"/>
                </a:solidFill>
              </a:rPr>
              <a:t>  </a:t>
            </a:r>
            <a:br>
              <a:rPr lang="en-US" sz="1800" dirty="0"/>
            </a:br>
            <a:endParaRPr lang="en-US" sz="1800" dirty="0"/>
          </a:p>
          <a:p>
            <a:r>
              <a:rPr lang="en-US" sz="2200" b="1" dirty="0"/>
              <a:t>Prof. Onur Mutlu</a:t>
            </a:r>
          </a:p>
          <a:p>
            <a:pPr lvl="1"/>
            <a:r>
              <a:rPr lang="en-US" sz="1800" dirty="0"/>
              <a:t>Professor of Computer Science at ETH Zurich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https://people.inf.ethz.ch/omutlu/index.html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  </a:t>
            </a:r>
            <a:br>
              <a:rPr lang="en-US" dirty="0"/>
            </a:br>
            <a:endParaRPr lang="en-US" dirty="0"/>
          </a:p>
          <a:p>
            <a:pPr marL="344487" lvl="1" indent="0">
              <a:buNone/>
            </a:pPr>
            <a:br>
              <a:rPr lang="en-US" sz="1800" dirty="0"/>
            </a:br>
            <a:endParaRPr lang="en-US" sz="1800" dirty="0"/>
          </a:p>
          <a:p>
            <a:pPr marL="344487" lvl="1" indent="0">
              <a:buNone/>
            </a:pPr>
            <a:endParaRPr lang="en-US" altLang="en-US" sz="1000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0E576-3C87-D2D2-371B-3E4A13065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39" y="964779"/>
            <a:ext cx="1376887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7669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23656"/>
          </a:xfrm>
        </p:spPr>
        <p:txBody>
          <a:bodyPr/>
          <a:lstStyle/>
          <a:p>
            <a:r>
              <a:rPr lang="en-US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Onur Mutlu:</a:t>
            </a:r>
            <a:b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Memory-Centric Computing</a:t>
            </a:r>
            <a:r>
              <a:rPr lang="en-US" sz="8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5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Processing-Near-Memory Systems: Developments from </a:t>
            </a:r>
            <a:b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 &amp; Industry</a:t>
            </a:r>
            <a:br>
              <a:rPr lang="en-US" sz="500" b="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b="0" i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Programming Processing-Near-Memory Systems</a:t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</a:t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Systems for Bulk Bitwise Operations</a:t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Ataberk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Olgun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for Processing-Using-Memory Research</a:t>
            </a:r>
            <a:br>
              <a:rPr lang="en-US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John Kim: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it Memory-Centric or Communication-Centric?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</a:b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3025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014F-C134-7F3D-D3A5-4CC4C6D3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PIM Tutorials/Workshops (I)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339C-F5BB-19C2-DCD1-FC10B7FB7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04BFA-0EDC-7175-DBBC-3F3E14637982}"/>
              </a:ext>
            </a:extLst>
          </p:cNvPr>
          <p:cNvSpPr txBox="1"/>
          <p:nvPr/>
        </p:nvSpPr>
        <p:spPr>
          <a:xfrm>
            <a:off x="0" y="588054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https://events.safari.ethz.ch/asplos25-MCCSys/doku.php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E2A7B-0ECC-B1F5-1C97-8CC86324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88" y="1165513"/>
            <a:ext cx="8756024" cy="45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937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014F-C134-7F3D-D3A5-4CC4C6D3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PIM Tutorials/Workshops (II)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339C-F5BB-19C2-DCD1-FC10B7FB7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04BFA-0EDC-7175-DBBC-3F3E14637982}"/>
              </a:ext>
            </a:extLst>
          </p:cNvPr>
          <p:cNvSpPr txBox="1"/>
          <p:nvPr/>
        </p:nvSpPr>
        <p:spPr>
          <a:xfrm>
            <a:off x="0" y="588054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</a:t>
            </a:r>
            <a:r>
              <a:rPr lang="en-US" b="1" dirty="0">
                <a:solidFill>
                  <a:srgbClr val="0000FF"/>
                </a:solidFill>
                <a:latin typeface="Avenir Next" panose="020B05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25-MCCSys/doku.php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0EC39B-BB11-2BE5-6CA3-D07DADD4F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"/>
          <a:stretch/>
        </p:blipFill>
        <p:spPr>
          <a:xfrm>
            <a:off x="356946" y="1200117"/>
            <a:ext cx="8430108" cy="44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093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2014F-C134-7F3D-D3A5-4CC4C6D3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PIM Tutorials/Workshops (III)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2339C-F5BB-19C2-DCD1-FC10B7FB7D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04BFA-0EDC-7175-DBBC-3F3E14637982}"/>
              </a:ext>
            </a:extLst>
          </p:cNvPr>
          <p:cNvSpPr txBox="1"/>
          <p:nvPr/>
        </p:nvSpPr>
        <p:spPr>
          <a:xfrm>
            <a:off x="0" y="588054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https://events.safari.ethz.ch/isca25-MCCSys/doku.php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36AF4-5EA0-2A6E-FFE6-8ED164CD4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9" y="1147149"/>
            <a:ext cx="8464260" cy="45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6219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6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58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6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337333</TotalTime>
  <Words>511</Words>
  <Application>Microsoft Macintosh PowerPoint</Application>
  <PresentationFormat>On-screen Show (4:3)</PresentationFormat>
  <Paragraphs>87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63</vt:i4>
      </vt:variant>
      <vt:variant>
        <vt:lpstr>Slide Titles</vt:lpstr>
      </vt:variant>
      <vt:variant>
        <vt:i4>11</vt:i4>
      </vt:variant>
    </vt:vector>
  </HeadingPairs>
  <TitlesOfParts>
    <vt:vector size="83" baseType="lpstr">
      <vt:lpstr>Arial</vt:lpstr>
      <vt:lpstr>Avenir Next</vt:lpstr>
      <vt:lpstr>Calibri</vt:lpstr>
      <vt:lpstr>Corbel</vt:lpstr>
      <vt:lpstr>Garamond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5_Edge</vt:lpstr>
      <vt:lpstr>7_Edge</vt:lpstr>
      <vt:lpstr>18_Edge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157_Edge</vt:lpstr>
      <vt:lpstr>31_Edge</vt:lpstr>
      <vt:lpstr>34_Edge</vt:lpstr>
      <vt:lpstr>Office Theme</vt:lpstr>
      <vt:lpstr>Custom Design</vt:lpstr>
      <vt:lpstr>BEER</vt:lpstr>
      <vt:lpstr>Tutorial on  Memory-Centric Computing: Logistics </vt:lpstr>
      <vt:lpstr>Brief Self Introduction</vt:lpstr>
      <vt:lpstr>Get the Materials Online </vt:lpstr>
      <vt:lpstr>Get the Materials Online </vt:lpstr>
      <vt:lpstr>Organizers</vt:lpstr>
      <vt:lpstr>Agenda </vt:lpstr>
      <vt:lpstr>Next PIM Tutorials/Workshops (I) </vt:lpstr>
      <vt:lpstr>Next PIM Tutorials/Workshops (II) </vt:lpstr>
      <vt:lpstr>Next PIM Tutorials/Workshops (III) </vt:lpstr>
      <vt:lpstr>Tutorial on  Memory-Centric Computing: Logistics </vt:lpstr>
      <vt:lpstr>Agenda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De Oliveira Junior  Geraldo Francisco</cp:lastModifiedBy>
  <cp:revision>3272</cp:revision>
  <cp:lastPrinted>2017-12-05T03:30:35Z</cp:lastPrinted>
  <dcterms:created xsi:type="dcterms:W3CDTF">2010-10-08T20:41:54Z</dcterms:created>
  <dcterms:modified xsi:type="dcterms:W3CDTF">2025-03-01T14:40:57Z</dcterms:modified>
</cp:coreProperties>
</file>